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6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Relationship Id="rId4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7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8.png"  /><Relationship Id="rId3" Type="http://schemas.openxmlformats.org/officeDocument/2006/relationships/image" Target="../media/image8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8000"/>
              <a:t>Haar Cascade</a:t>
            </a:r>
            <a:endParaRPr lang="ko-KR" altLang="en-US" sz="8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by Viola and Jones</a:t>
            </a:r>
            <a:endParaRPr lang="en-US" altLang="ko-KR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160" t="55170" r="1440" b="5750"/>
          <a:stretch>
            <a:fillRect/>
          </a:stretch>
        </p:blipFill>
        <p:spPr>
          <a:xfrm>
            <a:off x="487470" y="2430303"/>
            <a:ext cx="11217059" cy="29890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28575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600"/>
              <a:t>감사합니다</a:t>
            </a:r>
            <a:endParaRPr lang="ko-KR" altLang="en-US" sz="6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4572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000"/>
              <a:t>목차</a:t>
            </a:r>
            <a:endParaRPr lang="ko-KR" altLang="en-US" sz="60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endParaRPr lang="en-US" altLang="ko-KR" sz="4800"/>
          </a:p>
          <a:p>
            <a:pPr lvl="0">
              <a:defRPr/>
            </a:pPr>
            <a:r>
              <a:rPr lang="en-US" altLang="ko-KR" sz="4800"/>
              <a:t>1.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란</a:t>
            </a:r>
            <a:r>
              <a:rPr lang="en-US" altLang="ko-KR" sz="4800"/>
              <a:t>?</a:t>
            </a:r>
            <a:endParaRPr lang="en-US" altLang="ko-KR" sz="4800"/>
          </a:p>
          <a:p>
            <a:pPr lvl="0">
              <a:defRPr/>
            </a:pPr>
            <a:r>
              <a:rPr lang="en-US" altLang="ko-KR" sz="4800"/>
              <a:t>2.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의 실행모습</a:t>
            </a:r>
            <a:endParaRPr lang="ko-KR" altLang="en-US" sz="4800"/>
          </a:p>
          <a:p>
            <a:pPr lvl="0">
              <a:defRPr/>
            </a:pPr>
            <a:r>
              <a:rPr lang="en-US" altLang="ko-KR" sz="4800"/>
              <a:t>3.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 실습</a:t>
            </a:r>
            <a:endParaRPr lang="ko-KR" altLang="en-US" sz="4800"/>
          </a:p>
          <a:p>
            <a:pPr lvl="0">
              <a:defRPr/>
            </a:pP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Harr Feature</a:t>
            </a:r>
            <a:endParaRPr lang="ko-KR" altLang="en-US" sz="4000"/>
          </a:p>
        </p:txBody>
      </p:sp>
      <p:sp>
        <p:nvSpPr>
          <p:cNvPr id="5" name="직사각형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얼굴을 잡아내는 특징 </a:t>
            </a:r>
            <a:r>
              <a:rPr lang="en-US" altLang="ko-KR"/>
              <a:t>3</a:t>
            </a:r>
            <a:r>
              <a:rPr lang="ko-KR" altLang="en-US"/>
              <a:t>가지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2791471"/>
            <a:ext cx="5945996" cy="295304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71602" y="3009896"/>
            <a:ext cx="5210795" cy="29632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101515" y="2746332"/>
            <a:ext cx="3988969" cy="349034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적분 영상</a:t>
            </a:r>
            <a:endParaRPr lang="ko-KR" altLang="en-US" sz="4000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331092" y="1417638"/>
            <a:ext cx="9529815" cy="506086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443787" y="2514600"/>
            <a:ext cx="631828" cy="6381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331092" y="1417638"/>
            <a:ext cx="1670054" cy="1735137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338887" y="1417638"/>
            <a:ext cx="3375028" cy="3438525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419850" y="1482854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ffff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0" name="직사각형 9"/>
          <p:cNvSpPr/>
          <p:nvPr/>
        </p:nvSpPr>
        <p:spPr>
          <a:xfrm rot="16193414">
            <a:off x="7223125" y="634135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0000ff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73796" y="1459670"/>
            <a:ext cx="1606551" cy="1651069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  <p:bldP spid="5" grpId="2" animBg="1"/>
      <p:bldP spid="6" grpId="3" animBg="1"/>
      <p:bldP spid="8" grpId="4" animBg="1"/>
      <p:bldP spid="9" grpId="5" animBg="1"/>
      <p:bldP spid="10" grpId="6" animBg="1"/>
      <p:bldP spid="11" grpId="7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AdaBoost Training</a:t>
            </a:r>
            <a:endParaRPr lang="ko-KR" altLang="en-US" sz="4000"/>
          </a:p>
        </p:txBody>
      </p:sp>
      <p:sp>
        <p:nvSpPr>
          <p:cNvPr id="8" name="직사각형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AdaBoost는 중요한 포인트에 가중치를 더하여 이후 학습에서 더 중요하게 다루도록하는 것이다</a:t>
            </a:r>
            <a:r>
              <a:rPr lang="en-US" altLang="ko-KR"/>
              <a:t>.</a:t>
            </a:r>
            <a:endParaRPr lang="en-US" altLang="ko-KR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340396" y="591586"/>
            <a:ext cx="7511207" cy="56748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Cascading Classifier</a:t>
            </a:r>
            <a:endParaRPr lang="ko-KR" altLang="en-US" sz="4000"/>
          </a:p>
        </p:txBody>
      </p:sp>
      <p:pic>
        <p:nvPicPr>
          <p:cNvPr id="4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36387" y="2102528"/>
            <a:ext cx="11319226" cy="26529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의 실행모습</a:t>
            </a:r>
            <a:endParaRPr lang="ko-KR" altLang="en-US"/>
          </a:p>
        </p:txBody>
      </p:sp>
      <p:pic>
        <p:nvPicPr>
          <p:cNvPr id="3" name="Haar Cascade Visualization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2709990" y="204228"/>
            <a:ext cx="6772020" cy="6449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0000" b="64290"/>
          <a:stretch>
            <a:fillRect/>
          </a:stretch>
        </p:blipFill>
        <p:spPr>
          <a:xfrm>
            <a:off x="3116010" y="1167942"/>
            <a:ext cx="5959979" cy="226105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47200" r="1480" b="4540"/>
          <a:stretch>
            <a:fillRect/>
          </a:stretch>
        </p:blipFill>
        <p:spPr>
          <a:xfrm>
            <a:off x="257201" y="3619500"/>
            <a:ext cx="11677597" cy="3038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8280" b="52720"/>
          <a:stretch>
            <a:fillRect/>
          </a:stretch>
        </p:blipFill>
        <p:spPr>
          <a:xfrm>
            <a:off x="1098593" y="1819048"/>
            <a:ext cx="10483804" cy="41241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64</ep:Words>
  <ep:PresentationFormat>화면 슬라이드 쇼(4:3)</ep:PresentationFormat>
  <ep:Paragraphs>17</ep:Paragraphs>
  <ep:Slides>11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한컴오피스</vt:lpstr>
      <vt:lpstr>Haar Cascade</vt:lpstr>
      <vt:lpstr>목차</vt:lpstr>
      <vt:lpstr>Haar Cascade란? - Harr Feature</vt:lpstr>
      <vt:lpstr>Haar Cascade란? - 적분 영상</vt:lpstr>
      <vt:lpstr>Haar Cascade란? - AdaBoost Training</vt:lpstr>
      <vt:lpstr>Haar Cascade란? - Cascading Classifier</vt:lpstr>
      <vt:lpstr>Haar Cascade의 실행모습</vt:lpstr>
      <vt:lpstr>Haar Cascade 실습</vt:lpstr>
      <vt:lpstr>Haar Cascade 실습</vt:lpstr>
      <vt:lpstr>Haar Cascade 실습</vt:lpstr>
      <vt:lpstr>감사합니다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2024-11-27T03:53:11.819</dcterms:created>
  <dc:creator>gwgo1</dc:creator>
  <cp:lastModifiedBy>gwgo1</cp:lastModifiedBy>
  <dcterms:modified xsi:type="dcterms:W3CDTF">2024-12-02T09:07:00.129</dcterms:modified>
  <cp:revision>35</cp:revision>
  <dc:title>Haar Cascade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